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58" r:id="rId4"/>
    <p:sldId id="257" r:id="rId5"/>
    <p:sldId id="260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A90F-E0F7-4036-A5BC-37B14EF18FC5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80831-3D20-4F6F-B9BF-45803BBE06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836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De eerste week wijkt af, deze is volledig voor uitleg</a:t>
            </a:r>
            <a:r>
              <a:rPr lang="nl-NL" baseline="0" dirty="0" smtClean="0"/>
              <a:t> vanaf week 46 gaan de eerste 6 weken in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546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Als je</a:t>
            </a:r>
            <a:r>
              <a:rPr lang="nl-NL" baseline="0" dirty="0" smtClean="0"/>
              <a:t> een les volgt of geeft duurt dit per week ongeveer 2,5 uur de overige tijd kan je benutten voor je projecten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533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Doe je een project samen dan moet het een project voor 30 uur zijn.</a:t>
            </a:r>
          </a:p>
          <a:p>
            <a:endParaRPr lang="nl-NL" dirty="0" smtClean="0"/>
          </a:p>
          <a:p>
            <a:r>
              <a:rPr lang="nl-NL" dirty="0" smtClean="0"/>
              <a:t>Afwijkingen</a:t>
            </a:r>
            <a:r>
              <a:rPr lang="nl-NL" baseline="0" dirty="0" smtClean="0"/>
              <a:t> kan door grote projecten of meer lessen volgen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158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91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938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932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17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166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87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151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95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025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78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11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FB20-F518-4AB1-BC08-32794F90AD19}" type="datetimeFigureOut">
              <a:rPr lang="nl-NL" smtClean="0"/>
              <a:t>10-9-2020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519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Verbreden &amp; Verdiepen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Je kan je </a:t>
            </a:r>
            <a:r>
              <a:rPr lang="nl-NL" b="1" dirty="0"/>
              <a:t>verbreden en verdiepen</a:t>
            </a:r>
            <a:r>
              <a:rPr lang="nl-NL" dirty="0"/>
              <a:t> in onderwerpen die niet of te weinig in de opleiding naar voren zijn gekomen.</a:t>
            </a:r>
          </a:p>
          <a:p>
            <a:r>
              <a:rPr lang="nl-NL" dirty="0"/>
              <a:t>Je </a:t>
            </a:r>
            <a:r>
              <a:rPr lang="nl-NL" b="1" dirty="0"/>
              <a:t>stimuleert</a:t>
            </a:r>
            <a:r>
              <a:rPr lang="nl-NL" dirty="0"/>
              <a:t> jezelf om te ontdekken wat je nog wil leren.</a:t>
            </a:r>
          </a:p>
          <a:p>
            <a:r>
              <a:rPr lang="nl-NL" dirty="0"/>
              <a:t>Je hebt de mogelijkheid tot </a:t>
            </a:r>
            <a:r>
              <a:rPr lang="nl-NL" b="1" dirty="0"/>
              <a:t>zelfontplooiing</a:t>
            </a:r>
            <a:r>
              <a:rPr lang="nl-NL" dirty="0"/>
              <a:t>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416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Beoordeling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Voorwaarde minimaal 80% aanwezigheid</a:t>
            </a:r>
          </a:p>
          <a:p>
            <a:r>
              <a:rPr lang="nl-NL" dirty="0" smtClean="0"/>
              <a:t>Minimaal 3 herkansingen en 1 finale herkansing (2 keer)</a:t>
            </a:r>
          </a:p>
          <a:p>
            <a:r>
              <a:rPr lang="nl-NL" dirty="0" smtClean="0"/>
              <a:t>De les beoordeling </a:t>
            </a:r>
            <a:r>
              <a:rPr lang="nl-NL" smtClean="0">
                <a:sym typeface="Wingdings" panose="05000000000000000000" pitchFamily="2" charset="2"/>
              </a:rPr>
              <a:t> lesbeoordelingsformulier</a:t>
            </a:r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Voor eigen projecten</a:t>
            </a:r>
          </a:p>
          <a:p>
            <a:r>
              <a:rPr lang="nl-NL" dirty="0"/>
              <a:t>Omdat alle projecten zo verschillend zijn kunnen we geen precieze punten toekennen, vandaar deze beoordeling</a:t>
            </a:r>
            <a:r>
              <a:rPr lang="nl-NL" dirty="0" smtClean="0"/>
              <a:t>:</a:t>
            </a:r>
            <a:endParaRPr lang="nl-NL" dirty="0" smtClean="0">
              <a:sym typeface="Wingdings" panose="05000000000000000000" pitchFamily="2" charset="2"/>
            </a:endParaRPr>
          </a:p>
          <a:p>
            <a:pPr lvl="1"/>
            <a:r>
              <a:rPr lang="nl-NL" dirty="0"/>
              <a:t>1 niet ingeleverd, product voldoet niet aan eigen go of is zeer slecht uitgevoerd.</a:t>
            </a:r>
          </a:p>
          <a:p>
            <a:pPr lvl="1"/>
            <a:r>
              <a:rPr lang="nl-NL" dirty="0"/>
              <a:t>4, product voldoet niet geheel aan eigen go, erg matig </a:t>
            </a:r>
            <a:r>
              <a:rPr lang="nl-NL" dirty="0" smtClean="0"/>
              <a:t>uitgevoerd</a:t>
            </a:r>
          </a:p>
          <a:p>
            <a:pPr lvl="1"/>
            <a:r>
              <a:rPr lang="nl-NL" dirty="0" smtClean="0"/>
              <a:t>6</a:t>
            </a:r>
            <a:r>
              <a:rPr lang="nl-NL" dirty="0"/>
              <a:t>, redelijk </a:t>
            </a:r>
            <a:r>
              <a:rPr lang="nl-NL" dirty="0" smtClean="0"/>
              <a:t>uitgevoerd</a:t>
            </a:r>
          </a:p>
          <a:p>
            <a:pPr lvl="1"/>
            <a:r>
              <a:rPr lang="nl-NL" dirty="0" smtClean="0"/>
              <a:t>8</a:t>
            </a:r>
            <a:r>
              <a:rPr lang="nl-NL" dirty="0"/>
              <a:t>, goed uitgevoerd</a:t>
            </a:r>
          </a:p>
          <a:p>
            <a:pPr lvl="1"/>
            <a:r>
              <a:rPr lang="nl-NL" dirty="0"/>
              <a:t>10, bijzonder goed, bijna professioneel uitgevoerd, uitzonderlijk veel tijd </a:t>
            </a:r>
            <a:r>
              <a:rPr lang="nl-NL" dirty="0" smtClean="0"/>
              <a:t>ingestoken.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900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Verbreden &amp; Verdiepen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3</a:t>
            </a:r>
            <a:r>
              <a:rPr lang="nl-NL" dirty="0" smtClean="0"/>
              <a:t> blokken lang in dit schooljaar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Elke zes weken 2 ‘dingen’ opleveren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Verbreden en Verdiepen bestaat uit:</a:t>
            </a:r>
          </a:p>
          <a:p>
            <a:r>
              <a:rPr lang="nl-NL" dirty="0" smtClean="0"/>
              <a:t>Lesprojecten</a:t>
            </a:r>
          </a:p>
          <a:p>
            <a:r>
              <a:rPr lang="nl-NL" dirty="0" smtClean="0"/>
              <a:t>Volgen van lessen +  (externe) activiteiten </a:t>
            </a:r>
          </a:p>
          <a:p>
            <a:r>
              <a:rPr lang="nl-NL" dirty="0" smtClean="0"/>
              <a:t>Eigen (Praktijk)projecten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Zelf verdiepend leren. </a:t>
            </a:r>
            <a:r>
              <a:rPr lang="nl-NL" i="1" dirty="0" smtClean="0"/>
              <a:t>Eigen ontwikkeling zelf in de hand! Wat wil jij leren!!!!</a:t>
            </a:r>
          </a:p>
          <a:p>
            <a:pPr marL="0" indent="0">
              <a:buNone/>
            </a:pPr>
            <a:r>
              <a:rPr lang="nl-NL" i="1" dirty="0" smtClean="0"/>
              <a:t>Je kan het zelf praktisch en of theoretisch maken </a:t>
            </a:r>
            <a:r>
              <a:rPr lang="nl-NL" dirty="0" smtClean="0">
                <a:sym typeface="Wingdings" panose="05000000000000000000" pitchFamily="2" charset="2"/>
              </a:rPr>
              <a:t> 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76"/>
          <a:stretch/>
        </p:blipFill>
        <p:spPr>
          <a:xfrm>
            <a:off x="6644639" y="107791"/>
            <a:ext cx="5360126" cy="343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Planning lessen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26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Week 1</a:t>
            </a:r>
          </a:p>
          <a:p>
            <a:r>
              <a:rPr lang="nl-NL" dirty="0" smtClean="0"/>
              <a:t>Uitleg verbreden en verdiepen </a:t>
            </a:r>
            <a:r>
              <a:rPr lang="nl-NL" dirty="0" smtClean="0">
                <a:sym typeface="Wingdings" panose="05000000000000000000" pitchFamily="2" charset="2"/>
              </a:rPr>
              <a:t> jaarkalender +wikiwijs</a:t>
            </a:r>
            <a:endParaRPr lang="nl-NL" dirty="0" smtClean="0"/>
          </a:p>
          <a:p>
            <a:r>
              <a:rPr lang="nl-NL" dirty="0" smtClean="0"/>
              <a:t>Workshop les voorbereiden/ geven (N4)</a:t>
            </a:r>
            <a:endParaRPr lang="nl-NL" dirty="0"/>
          </a:p>
          <a:p>
            <a:r>
              <a:rPr lang="nl-NL" dirty="0" smtClean="0"/>
              <a:t>Oriënteren op onderwerpen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Elke 6 weken moeten er 2 producten worden opgeleverd </a:t>
            </a:r>
          </a:p>
          <a:p>
            <a:pPr>
              <a:buFontTx/>
              <a:buChar char="-"/>
            </a:pPr>
            <a:r>
              <a:rPr lang="nl-NL" dirty="0" smtClean="0"/>
              <a:t>Een project </a:t>
            </a:r>
          </a:p>
          <a:p>
            <a:pPr>
              <a:buFontTx/>
              <a:buChar char="-"/>
            </a:pPr>
            <a:r>
              <a:rPr lang="nl-NL" dirty="0" smtClean="0"/>
              <a:t>Een </a:t>
            </a:r>
            <a:r>
              <a:rPr lang="nl-NL" dirty="0" err="1" smtClean="0"/>
              <a:t>lesvoorbereiden</a:t>
            </a:r>
            <a:r>
              <a:rPr lang="nl-NL" dirty="0" smtClean="0"/>
              <a:t>/ lesgeven (+activiteit) </a:t>
            </a:r>
          </a:p>
          <a:p>
            <a:pPr>
              <a:buFontTx/>
              <a:buChar char="-"/>
            </a:pPr>
            <a:r>
              <a:rPr lang="nl-NL" dirty="0" smtClean="0"/>
              <a:t>Een les volgen</a:t>
            </a:r>
          </a:p>
          <a:p>
            <a:pPr>
              <a:buFontTx/>
              <a:buChar char="-"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Week 3</a:t>
            </a:r>
          </a:p>
          <a:p>
            <a:r>
              <a:rPr lang="nl-NL" dirty="0" smtClean="0"/>
              <a:t>Inschrijven lessen</a:t>
            </a:r>
          </a:p>
          <a:p>
            <a:pPr>
              <a:buFontTx/>
              <a:buChar char="-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74486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Verbreden en Verdiepen (in het kort):  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Niveau 3</a:t>
            </a:r>
          </a:p>
          <a:p>
            <a:r>
              <a:rPr lang="nl-NL" dirty="0" smtClean="0"/>
              <a:t>Volgt minimaal 3 lessen</a:t>
            </a:r>
          </a:p>
          <a:p>
            <a:r>
              <a:rPr lang="nl-NL" dirty="0" smtClean="0"/>
              <a:t>Eigenproject </a:t>
            </a:r>
            <a:r>
              <a:rPr lang="nl-NL" dirty="0" smtClean="0">
                <a:sym typeface="Wingdings" panose="05000000000000000000" pitchFamily="2" charset="2"/>
              </a:rPr>
              <a:t> 5 keer (kan in overleg afwijken bij meer lessen volgen) </a:t>
            </a:r>
            <a:endParaRPr lang="nl-NL" dirty="0" smtClean="0"/>
          </a:p>
          <a:p>
            <a:r>
              <a:rPr lang="nl-NL" dirty="0" smtClean="0"/>
              <a:t>Per project 15 lesuren.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Niveau 4</a:t>
            </a:r>
          </a:p>
          <a:p>
            <a:r>
              <a:rPr lang="nl-NL" dirty="0" smtClean="0"/>
              <a:t>Geeft in groepjes van twee 1 lessenreeks</a:t>
            </a:r>
          </a:p>
          <a:p>
            <a:r>
              <a:rPr lang="nl-NL" dirty="0" smtClean="0"/>
              <a:t>Volgt minimaal 1 les</a:t>
            </a:r>
          </a:p>
          <a:p>
            <a:r>
              <a:rPr lang="nl-NL" dirty="0"/>
              <a:t>Eigenproject </a:t>
            </a:r>
            <a:r>
              <a:rPr lang="nl-NL" dirty="0">
                <a:sym typeface="Wingdings" panose="05000000000000000000" pitchFamily="2" charset="2"/>
              </a:rPr>
              <a:t> 5 keer (kan in overleg afwijken bij meer lessen volgen</a:t>
            </a:r>
            <a:r>
              <a:rPr lang="nl-NL" dirty="0" smtClean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 </a:t>
            </a:r>
            <a:endParaRPr lang="nl-NL" dirty="0" smtClean="0"/>
          </a:p>
          <a:p>
            <a:pPr marL="0" indent="0">
              <a:buNone/>
            </a:pPr>
            <a:r>
              <a:rPr lang="nl-NL" b="1" dirty="0" smtClean="0"/>
              <a:t>-Logboek (invullen gedurende alle periodes = individueel) 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243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Eigenproject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394959"/>
          </a:xfrm>
        </p:spPr>
        <p:txBody>
          <a:bodyPr>
            <a:normAutofit/>
          </a:bodyPr>
          <a:lstStyle/>
          <a:p>
            <a:r>
              <a:rPr lang="nl-NL" dirty="0" smtClean="0"/>
              <a:t>Go/no go formulier invullen</a:t>
            </a:r>
          </a:p>
          <a:p>
            <a:r>
              <a:rPr lang="nl-NL" dirty="0" smtClean="0"/>
              <a:t>Alles mag, maar geen verslag</a:t>
            </a:r>
          </a:p>
          <a:p>
            <a:pPr lvl="1"/>
            <a:r>
              <a:rPr lang="nl-NL" dirty="0" smtClean="0"/>
              <a:t>Wat wel?! PP </a:t>
            </a:r>
            <a:r>
              <a:rPr lang="nl-NL" dirty="0"/>
              <a:t>een </a:t>
            </a:r>
            <a:r>
              <a:rPr lang="nl-NL" dirty="0" err="1"/>
              <a:t>Prezi</a:t>
            </a:r>
            <a:r>
              <a:rPr lang="nl-NL" dirty="0"/>
              <a:t>, een informatieboek, kwartet, monopoly, een filmpje, een </a:t>
            </a:r>
            <a:r>
              <a:rPr lang="nl-NL" dirty="0" smtClean="0"/>
              <a:t>quiz een vlog </a:t>
            </a:r>
            <a:r>
              <a:rPr lang="nl-NL" dirty="0" err="1" smtClean="0"/>
              <a:t>etc</a:t>
            </a:r>
            <a:r>
              <a:rPr lang="nl-NL" dirty="0" smtClean="0"/>
              <a:t>….</a:t>
            </a:r>
          </a:p>
          <a:p>
            <a:r>
              <a:rPr lang="nl-NL" dirty="0" smtClean="0"/>
              <a:t>In tweetallen óf individueel</a:t>
            </a:r>
          </a:p>
          <a:p>
            <a:r>
              <a:rPr lang="nl-NL" dirty="0" smtClean="0"/>
              <a:t>5 projecten (kan in overleg afwijken)</a:t>
            </a:r>
          </a:p>
          <a:p>
            <a:pPr lvl="1"/>
            <a:r>
              <a:rPr lang="nl-NL" dirty="0" smtClean="0"/>
              <a:t>Praktijkproject, theoretische verdieping, </a:t>
            </a:r>
            <a:r>
              <a:rPr lang="nl-NL" dirty="0" err="1" smtClean="0"/>
              <a:t>meeloopdag</a:t>
            </a:r>
            <a:r>
              <a:rPr lang="nl-NL" dirty="0" smtClean="0"/>
              <a:t>, toekomstproject </a:t>
            </a:r>
            <a:r>
              <a:rPr lang="nl-NL" dirty="0" err="1" smtClean="0"/>
              <a:t>etc</a:t>
            </a:r>
            <a:r>
              <a:rPr lang="nl-NL" dirty="0" smtClean="0"/>
              <a:t> (buiten of binnen school)</a:t>
            </a:r>
          </a:p>
          <a:p>
            <a:r>
              <a:rPr lang="nl-NL" dirty="0" smtClean="0"/>
              <a:t>Meerwaarde bieden voor jezelf waar wil jij graag meer over weten (milieu, dier, mens)</a:t>
            </a:r>
          </a:p>
        </p:txBody>
      </p:sp>
    </p:spTree>
    <p:extLst>
      <p:ext uri="{BB962C8B-B14F-4D97-AF65-F5344CB8AC3E}">
        <p14:creationId xmlns:p14="http://schemas.microsoft.com/office/powerpoint/2010/main" val="329453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636" y="1690688"/>
            <a:ext cx="5173218" cy="36951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Lesproject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440680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Workshop lesgeven </a:t>
            </a:r>
          </a:p>
          <a:p>
            <a:r>
              <a:rPr lang="nl-NL" dirty="0" smtClean="0"/>
              <a:t>In tweetallen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r>
              <a:rPr lang="nl-NL" dirty="0" smtClean="0"/>
              <a:t>3 </a:t>
            </a:r>
            <a:r>
              <a:rPr lang="nl-NL" dirty="0" err="1" smtClean="0"/>
              <a:t>wkn</a:t>
            </a:r>
            <a:r>
              <a:rPr lang="nl-NL" dirty="0" smtClean="0"/>
              <a:t> voorbereiden</a:t>
            </a:r>
          </a:p>
          <a:p>
            <a:r>
              <a:rPr lang="nl-NL" dirty="0" smtClean="0"/>
              <a:t>Go / No Go voor onderwerp (1</a:t>
            </a:r>
            <a:r>
              <a:rPr lang="nl-NL" baseline="30000" dirty="0" smtClean="0"/>
              <a:t>ste</a:t>
            </a:r>
            <a:r>
              <a:rPr lang="nl-NL" dirty="0" smtClean="0"/>
              <a:t> week)</a:t>
            </a:r>
          </a:p>
          <a:p>
            <a:r>
              <a:rPr lang="nl-NL" dirty="0" smtClean="0"/>
              <a:t>Lesvoorbereidingsformulier</a:t>
            </a:r>
          </a:p>
          <a:p>
            <a:endParaRPr lang="nl-NL" dirty="0" smtClean="0"/>
          </a:p>
          <a:p>
            <a:r>
              <a:rPr lang="nl-NL" dirty="0" smtClean="0"/>
              <a:t>3 </a:t>
            </a:r>
            <a:r>
              <a:rPr lang="nl-NL" dirty="0" err="1" smtClean="0"/>
              <a:t>wkn</a:t>
            </a:r>
            <a:r>
              <a:rPr lang="nl-NL" dirty="0" smtClean="0"/>
              <a:t> om les te geven </a:t>
            </a:r>
          </a:p>
          <a:p>
            <a:r>
              <a:rPr lang="nl-NL" dirty="0" smtClean="0"/>
              <a:t>1</a:t>
            </a:r>
            <a:r>
              <a:rPr lang="nl-NL" baseline="30000" dirty="0" smtClean="0"/>
              <a:t>ste</a:t>
            </a:r>
            <a:r>
              <a:rPr lang="nl-NL" dirty="0" smtClean="0"/>
              <a:t> les duurt </a:t>
            </a:r>
            <a:r>
              <a:rPr lang="nl-NL" dirty="0" smtClean="0"/>
              <a:t>1,5 </a:t>
            </a:r>
            <a:r>
              <a:rPr lang="nl-NL" dirty="0" smtClean="0"/>
              <a:t>uur</a:t>
            </a:r>
          </a:p>
          <a:p>
            <a:r>
              <a:rPr lang="nl-NL" dirty="0" smtClean="0"/>
              <a:t>2</a:t>
            </a:r>
            <a:r>
              <a:rPr lang="nl-NL" baseline="30000" dirty="0" smtClean="0"/>
              <a:t>de</a:t>
            </a:r>
            <a:r>
              <a:rPr lang="nl-NL" dirty="0" smtClean="0"/>
              <a:t> les duurt </a:t>
            </a:r>
            <a:r>
              <a:rPr lang="nl-NL" dirty="0" smtClean="0"/>
              <a:t>1,5 </a:t>
            </a:r>
            <a:r>
              <a:rPr lang="nl-NL" dirty="0" smtClean="0"/>
              <a:t>uur</a:t>
            </a:r>
          </a:p>
          <a:p>
            <a:r>
              <a:rPr lang="nl-NL" dirty="0" smtClean="0"/>
              <a:t>3</a:t>
            </a:r>
            <a:r>
              <a:rPr lang="nl-NL" baseline="30000" dirty="0" smtClean="0"/>
              <a:t>de</a:t>
            </a:r>
            <a:r>
              <a:rPr lang="nl-NL" dirty="0" smtClean="0"/>
              <a:t> les is een activiteit binnen of buiten de school die aansluit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-Verplicht voor niveau 4 om les te geven voor niveau 3 optioneel</a:t>
            </a:r>
          </a:p>
          <a:p>
            <a:pPr marL="0" indent="0">
              <a:buNone/>
            </a:pPr>
            <a:r>
              <a:rPr lang="nl-NL" dirty="0" smtClean="0"/>
              <a:t>-Lessen kunnen plaatsvinden na de eerste 3 lesweken en worden samen met docent ingepland </a:t>
            </a:r>
          </a:p>
        </p:txBody>
      </p:sp>
    </p:spTree>
    <p:extLst>
      <p:ext uri="{BB962C8B-B14F-4D97-AF65-F5344CB8AC3E}">
        <p14:creationId xmlns:p14="http://schemas.microsoft.com/office/powerpoint/2010/main" val="62519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Activiteiten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982980"/>
            <a:ext cx="10515600" cy="55876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Tijdens elke lessenreeks wordt er ook 1 activiteit georganiseerd</a:t>
            </a:r>
          </a:p>
          <a:p>
            <a:r>
              <a:rPr lang="nl-NL" dirty="0" smtClean="0"/>
              <a:t>Sluit aan bij de les die jullie geven. </a:t>
            </a:r>
          </a:p>
          <a:p>
            <a:r>
              <a:rPr lang="nl-NL" dirty="0" smtClean="0"/>
              <a:t>Mag intern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r>
              <a:rPr lang="nl-NL" dirty="0" err="1" smtClean="0">
                <a:sym typeface="Wingdings" panose="05000000000000000000" pitchFamily="2" charset="2"/>
              </a:rPr>
              <a:t>bijv</a:t>
            </a:r>
            <a:r>
              <a:rPr lang="nl-NL" dirty="0" smtClean="0">
                <a:sym typeface="Wingdings" panose="05000000000000000000" pitchFamily="2" charset="2"/>
              </a:rPr>
              <a:t> gastspreker</a:t>
            </a:r>
            <a:r>
              <a:rPr lang="nl-NL" dirty="0">
                <a:sym typeface="Wingdings" panose="05000000000000000000" pitchFamily="2" charset="2"/>
              </a:rPr>
              <a:t> </a:t>
            </a:r>
            <a:r>
              <a:rPr lang="nl-NL" dirty="0" smtClean="0">
                <a:sym typeface="Wingdings" panose="05000000000000000000" pitchFamily="2" charset="2"/>
              </a:rPr>
              <a:t>of extern ergens naar toe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Eventuele kosten hiervoor kunnen worden gemaakt maar hiervoor is vooraf overleg nodig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Vervoer liefst zo veel mogelijk zelf regelen, eventueel is het school busje te reserveren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Niveau 3 mag  eventueel in overleg (met onderbouwing van belang) ook een activiteit organiseren of als tip aandragen natuurlijk!</a:t>
            </a:r>
          </a:p>
        </p:txBody>
      </p:sp>
    </p:spTree>
    <p:extLst>
      <p:ext uri="{BB962C8B-B14F-4D97-AF65-F5344CB8AC3E}">
        <p14:creationId xmlns:p14="http://schemas.microsoft.com/office/powerpoint/2010/main" val="381911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Logboek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Logboek is voorwaardelijk om projecten te kunnen afronden en om het vak af te ronden</a:t>
            </a:r>
          </a:p>
          <a:p>
            <a:r>
              <a:rPr lang="nl-NL" dirty="0" smtClean="0"/>
              <a:t>Logboek is individueel</a:t>
            </a:r>
          </a:p>
          <a:p>
            <a:r>
              <a:rPr lang="nl-NL" dirty="0"/>
              <a:t>Alle bezigheden van alle </a:t>
            </a:r>
            <a:r>
              <a:rPr lang="nl-NL" dirty="0" smtClean="0"/>
              <a:t>projecten en de lessen die je volgt</a:t>
            </a:r>
            <a:endParaRPr lang="nl-NL" dirty="0"/>
          </a:p>
          <a:p>
            <a:r>
              <a:rPr lang="nl-NL" dirty="0" smtClean="0"/>
              <a:t>In je logboek staat vooraf wanneer </a:t>
            </a:r>
            <a:r>
              <a:rPr lang="nl-NL" dirty="0"/>
              <a:t>je extern </a:t>
            </a:r>
            <a:r>
              <a:rPr lang="nl-NL" dirty="0" smtClean="0"/>
              <a:t>ergens bent (bij </a:t>
            </a:r>
            <a:r>
              <a:rPr lang="nl-NL" dirty="0" err="1" smtClean="0"/>
              <a:t>meeloopdag</a:t>
            </a:r>
            <a:r>
              <a:rPr lang="nl-NL" dirty="0" smtClean="0"/>
              <a:t> of activiteit)</a:t>
            </a:r>
          </a:p>
          <a:p>
            <a:r>
              <a:rPr lang="nl-NL" dirty="0" smtClean="0"/>
              <a:t>Logboek blijft op school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779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Eisen: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5577840"/>
          </a:xfrm>
        </p:spPr>
        <p:txBody>
          <a:bodyPr>
            <a:normAutofit/>
          </a:bodyPr>
          <a:lstStyle/>
          <a:p>
            <a:r>
              <a:rPr lang="nl-NL" dirty="0" smtClean="0"/>
              <a:t>Eigenproject:</a:t>
            </a:r>
          </a:p>
          <a:p>
            <a:pPr lvl="1"/>
            <a:r>
              <a:rPr lang="nl-NL" dirty="0" smtClean="0"/>
              <a:t>Go verklaring + reflectie</a:t>
            </a:r>
            <a:endParaRPr lang="nl-NL" dirty="0"/>
          </a:p>
          <a:p>
            <a:pPr lvl="1"/>
            <a:r>
              <a:rPr lang="nl-NL" dirty="0" smtClean="0"/>
              <a:t>Verdieping in vakgebied</a:t>
            </a:r>
          </a:p>
          <a:p>
            <a:pPr lvl="1"/>
            <a:r>
              <a:rPr lang="nl-NL" dirty="0" smtClean="0"/>
              <a:t> </a:t>
            </a:r>
            <a:r>
              <a:rPr lang="nl-NL" dirty="0"/>
              <a:t>U</a:t>
            </a:r>
            <a:r>
              <a:rPr lang="nl-NL" dirty="0" smtClean="0"/>
              <a:t>itgevoerd</a:t>
            </a:r>
          </a:p>
          <a:p>
            <a:pPr lvl="1"/>
            <a:r>
              <a:rPr lang="nl-NL" dirty="0" smtClean="0"/>
              <a:t>Bewijslast: alles behalve een verslag</a:t>
            </a:r>
          </a:p>
          <a:p>
            <a:r>
              <a:rPr lang="nl-NL" dirty="0" smtClean="0"/>
              <a:t>Lesproject: </a:t>
            </a:r>
          </a:p>
          <a:p>
            <a:pPr lvl="1"/>
            <a:r>
              <a:rPr lang="nl-NL" dirty="0" smtClean="0"/>
              <a:t>Go verklaring op onderwerp</a:t>
            </a:r>
          </a:p>
          <a:p>
            <a:pPr lvl="1"/>
            <a:r>
              <a:rPr lang="nl-NL" dirty="0" smtClean="0"/>
              <a:t>Lesvoorbereiding 3 weken (15 uur)</a:t>
            </a:r>
          </a:p>
          <a:p>
            <a:pPr lvl="1"/>
            <a:r>
              <a:rPr lang="nl-NL" dirty="0" smtClean="0"/>
              <a:t>Les gegeven (5 uur + activiteit 5 uur)</a:t>
            </a:r>
          </a:p>
          <a:p>
            <a:r>
              <a:rPr lang="nl-NL" dirty="0" smtClean="0"/>
              <a:t>Logboek: </a:t>
            </a:r>
          </a:p>
          <a:p>
            <a:pPr lvl="1"/>
            <a:r>
              <a:rPr lang="nl-NL" dirty="0" smtClean="0"/>
              <a:t>Individueel</a:t>
            </a:r>
          </a:p>
          <a:p>
            <a:pPr lvl="1"/>
            <a:r>
              <a:rPr lang="nl-NL" dirty="0" smtClean="0"/>
              <a:t>Bijgehouden voor alle projecten</a:t>
            </a:r>
          </a:p>
          <a:p>
            <a:pPr lvl="1"/>
            <a:r>
              <a:rPr lang="nl-NL" dirty="0" smtClean="0"/>
              <a:t>Aanwezigheid intern en extern duidelijk</a:t>
            </a:r>
          </a:p>
          <a:p>
            <a:endParaRPr lang="nl-NL" sz="1200" dirty="0" smtClean="0"/>
          </a:p>
          <a:p>
            <a:pPr marL="457200" lvl="1" indent="0">
              <a:buNone/>
            </a:pPr>
            <a:endParaRPr lang="nl-NL" dirty="0" smtClean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458" y="452504"/>
            <a:ext cx="3402877" cy="246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5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725</Words>
  <Application>Microsoft Office PowerPoint</Application>
  <PresentationFormat>Breedbeeld</PresentationFormat>
  <Paragraphs>108</Paragraphs>
  <Slides>10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Kantoorthema</vt:lpstr>
      <vt:lpstr>Verbreden &amp; Verdiepen</vt:lpstr>
      <vt:lpstr>Verbreden &amp; Verdiepen</vt:lpstr>
      <vt:lpstr>Planning lessen</vt:lpstr>
      <vt:lpstr>Verbreden en Verdiepen (in het kort):  </vt:lpstr>
      <vt:lpstr>Eigenproject</vt:lpstr>
      <vt:lpstr>Lesproject</vt:lpstr>
      <vt:lpstr>Activiteiten</vt:lpstr>
      <vt:lpstr>Logboek</vt:lpstr>
      <vt:lpstr>Eisen:</vt:lpstr>
      <vt:lpstr>Beoordeling 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Verbreden &amp; Verdiepen</dc:title>
  <dc:creator>Sabine Timmer</dc:creator>
  <cp:lastModifiedBy>Nikki Pots</cp:lastModifiedBy>
  <cp:revision>51</cp:revision>
  <dcterms:created xsi:type="dcterms:W3CDTF">2018-10-31T14:35:05Z</dcterms:created>
  <dcterms:modified xsi:type="dcterms:W3CDTF">2020-09-10T10:46:02Z</dcterms:modified>
</cp:coreProperties>
</file>